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2F51-8E89-4141-8976-03EC2A93A9F7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791B-8B33-4C8B-B5FA-FE2399265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178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2F51-8E89-4141-8976-03EC2A93A9F7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791B-8B33-4C8B-B5FA-FE2399265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91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2F51-8E89-4141-8976-03EC2A93A9F7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791B-8B33-4C8B-B5FA-FE2399265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264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2F51-8E89-4141-8976-03EC2A93A9F7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791B-8B33-4C8B-B5FA-FE2399265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232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2F51-8E89-4141-8976-03EC2A93A9F7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791B-8B33-4C8B-B5FA-FE2399265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214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2F51-8E89-4141-8976-03EC2A93A9F7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791B-8B33-4C8B-B5FA-FE2399265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401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2F51-8E89-4141-8976-03EC2A93A9F7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791B-8B33-4C8B-B5FA-FE2399265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860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2F51-8E89-4141-8976-03EC2A93A9F7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791B-8B33-4C8B-B5FA-FE2399265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75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2F51-8E89-4141-8976-03EC2A93A9F7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791B-8B33-4C8B-B5FA-FE2399265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083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2F51-8E89-4141-8976-03EC2A93A9F7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791B-8B33-4C8B-B5FA-FE2399265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282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2F51-8E89-4141-8976-03EC2A93A9F7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791B-8B33-4C8B-B5FA-FE2399265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274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72F51-8E89-4141-8976-03EC2A93A9F7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4791B-8B33-4C8B-B5FA-FE2399265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51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64705"/>
            <a:ext cx="7630616" cy="2304256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Что может дать один человек другому кроме капли тепла? И что может быть больше этого?»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428" y="2616179"/>
            <a:ext cx="2304256" cy="321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Урок литературы по роману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М. Ремарк «Три товарища»,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класс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6995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64704"/>
            <a:ext cx="4052160" cy="571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268760"/>
            <a:ext cx="403860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238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620688"/>
            <a:ext cx="4330824" cy="5904656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Эрих Мария Ремарк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(нем. 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Erich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Maria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Remarque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урождённый Эрих Пауль Ремарк, 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Erich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Paul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Remark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; 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Эрих Пауль Ремарк появился на свет 22 июня 1898 года в родильном доме города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Оснабрюк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Французской фамилией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Remarque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Эрих Пауль обязан своему прадеду французского происхождения. Прадед был родом из Пруссии, женился на немке, дав их детям французскую фамилию. Отец Эриха, Петер Франц Ремарк, родившийся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Кайзерсверте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14 июня 1867 года, взял в жены коренную немку Анну-Марию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Шталькнехт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Анна-Мария была моложе мужа почти на 4 года: она родилась 21 ноября 1871 года в небольшом городке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Катернберге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Оснабрюке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семья некоторое время жила на улице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Янштрассе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15, а потом довольно часто переезжала в разные районы города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Отец будущего писателя работал переплетчиком, и в доме всегда было в достатке книг. Мальчик с детства много читал и рано увлекся литературой</a:t>
            </a:r>
            <a:r>
              <a:rPr lang="ru-RU" b="1" dirty="0"/>
              <a:t>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35" y="764704"/>
            <a:ext cx="3838993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333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Служба в армии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196752"/>
            <a:ext cx="3956248" cy="4929411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21 ноября 1916 года Ремарк был призван в армию. Служба продолжалась до 1919 года и навсегда определила в жизни будущего писателя очень многое: отношение к жизни и войне, любви и дружбе. Эрих Пауль не был на передовой, но солдатской жизни вкусил не понаслышке. От службы в батальоне запаса 78-го пехотного полка остались три ранения и бесценный жизненный опыт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1916 году произошло еще одно важное событие: в июне вышла в свет первая публикация Ремарка о службе юноши, о ее трудностях и маленьких радостях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январе 1917 года Эрих Пауль получил свидетельство о годности к добровольной службе. 5 мая состоялся перевод в другое армейское подразделение</a:t>
            </a:r>
            <a:r>
              <a:rPr lang="ru-RU" dirty="0"/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80728"/>
            <a:ext cx="3809298" cy="2780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33056"/>
            <a:ext cx="172402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3020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85010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Начало литературной деятельности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16950"/>
            <a:ext cx="4038600" cy="5109213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феврале 1919 года, в день св. Валентина, отец Эриха Марии вступил во второй брак. Его женой и мачехой Эриха и его сестер стала уроженка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Клоппенбурга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Мария Анна Хенрика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Бальманн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 доме отца Ремарк оборудовал на свой вкус башенку. В своем кабинете Эрих музицировал, рисовал и написал свой первый роман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Мансарда снов" ("Приют грёз") увидела свет в 1920 году. Впоследствии Ремарк так стыдился этого издания, что постарался сам скупить остатки тиража. Роман был издан в Дрездене, издательством "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Ферлаг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Шёнхайт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25 июня будущий писатель сдал экзамены и получил квалификацию учителя. Незадолго до того в ресторане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Писбергер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Гезельшафтсхаус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Оснабрюк-Эверсбурге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Ремарком был организован "Праздник роз". А с 1 августа началась работа в качестве учителя в Лоне, где Эрих преподавал до 31 марта 1920 года.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97" y="1988840"/>
            <a:ext cx="411402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167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"Три товарища"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908720"/>
            <a:ext cx="4100264" cy="521744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1936 году роман "Три товарища" выходит в Копенгагене на датском языке (издательство "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Гильдендаль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").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Роман "Три товарища" публикуется на английском языке в журнале "Гуд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Хаускипинг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", публикации начинаются 19 января и продолжаются до конца мая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середине июня на экраны выходит фильм, снятый по роману "Возвращение" режиссером Джеймсом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Уэйлом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начале сентября в Венеции Ремарк знакомится с Марлен Дитрих, у них завязываются отношения.</a:t>
            </a:r>
          </a:p>
          <a:p>
            <a:endParaRPr lang="ru-RU" dirty="0"/>
          </a:p>
        </p:txBody>
      </p:sp>
      <p:pic>
        <p:nvPicPr>
          <p:cNvPr id="5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4664"/>
            <a:ext cx="25146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479" y="1484784"/>
            <a:ext cx="1524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99695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17145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4130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4038600" cy="5505475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декабре 1938 года начинается работа над романом "Триумфальная арка". В 1939 году из печати выходит роман "Возлюби ближнего своего": под английским названием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Flotsam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("потерпевший кораблекрушение, смытый с корабля") он печатается в издании "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Кольес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Марлен Дитрих помогает Ремарку получить американскую визу, и в 1940 году он приезжает в США, где принимает участие в экранизации произведения "По ту сторону". В Голливуде знаменитый немецкий писатель пользуется успехом у актрис - звезд американского кинематографа. В экранизациях пяти его книг снимались самые известные актеры, деньги лились рекой. Но мишурность, непомерное тщеславие и показной блеск столицы кинобизнеса нестерпимо раздражали Ремарка.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Отношения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Марлен Дитрих закончились. Ремарк перебрался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Нью-Йорк.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78321"/>
            <a:ext cx="3384376" cy="227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0648"/>
            <a:ext cx="3096344" cy="3602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581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Интересные факты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692696"/>
            <a:ext cx="4392488" cy="5904656"/>
          </a:xfrm>
        </p:spPr>
        <p:txBody>
          <a:bodyPr>
            <a:normAutofit fontScale="32500" lnSpcReduction="20000"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Существует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версия, что Эрих Ремарк и Адольф Гитлер неоднократно встречались во время войны (оба служили на одном направлении, хотя и в разных полках) и, возможно, были знакомы. В подтверждение этой версии часто приводится фотография, на которой изображены молодой Гитлер и еще двое мужчин в военной форме, один из которых имеет некоторое сходство с Ремарком. Тем не менее у этой версии нет иных подтверждений. Таким образом, знакомство писателя с Гитлером не доказано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момент середины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2000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года произведения Ремарка были экранизированы 19 раз. Из них чаще всего "На западном фронте без перемен" - трижды. Также Ремарк консультировал авторов сценария военного эпика "Самый длинный день", повествующего о высадке войск союзников в Нормандии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некоторых биографиях Эриха Марии Ремарка указывается, что его настоящая фамилия -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Крамер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(Ремарк наоборот). На самом деле это выдумка нацистов, которые после его эмиграции из Германии распространили также слух, что Ремарк является потомков французских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евреев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Советская рок-группа "Чёрный обелиск" позаимствовала свое название из романа Ремарка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endParaRPr lang="ru-RU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Награды писателя</a:t>
            </a:r>
          </a:p>
          <a:p>
            <a:pPr marL="0" indent="0">
              <a:buNone/>
            </a:pP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i="1" dirty="0">
                <a:latin typeface="Times New Roman" pitchFamily="18" charset="0"/>
                <a:cs typeface="Times New Roman" pitchFamily="18" charset="0"/>
              </a:rPr>
              <a:t>В 1964 году делегация из родного города писателя вручила ему почётную медаль. Три года спустя, в 1967 году, немецкий посол в Швейцарии вручил Ремарку орден ФРГ.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В 1968 году, к семидесятилетнему юбилею писателя, город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Аскона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- в котором он жил - сделал его своим почётным гражданином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026" y="1412776"/>
            <a:ext cx="3843427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7875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666</Words>
  <Application>Microsoft Office PowerPoint</Application>
  <PresentationFormat>Экран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«Что может дать один человек другому кроме капли тепла? И что может быть больше этого?» </vt:lpstr>
      <vt:lpstr>Презентация PowerPoint</vt:lpstr>
      <vt:lpstr>Презентация PowerPoint</vt:lpstr>
      <vt:lpstr>Служба в армии </vt:lpstr>
      <vt:lpstr>Начало литературной деятельности </vt:lpstr>
      <vt:lpstr>"Три товарища" </vt:lpstr>
      <vt:lpstr>Презентация PowerPoint</vt:lpstr>
      <vt:lpstr>Интересные факты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«Что может дать один человек другому кроме капли тепла? И что может быть больше этого?»</dc:title>
  <dc:creator>user</dc:creator>
  <cp:lastModifiedBy>user</cp:lastModifiedBy>
  <cp:revision>7</cp:revision>
  <dcterms:created xsi:type="dcterms:W3CDTF">2014-02-15T08:49:53Z</dcterms:created>
  <dcterms:modified xsi:type="dcterms:W3CDTF">2014-02-15T09:35:05Z</dcterms:modified>
</cp:coreProperties>
</file>